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2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4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9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0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9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44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6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8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6040D-9B17-4694-BD33-FE9D4285B485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B8FC1-0561-464D-B6B4-4ACB4F7AB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9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203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2024-04-26T03:01:05Z</dcterms:created>
  <dcterms:modified xsi:type="dcterms:W3CDTF">2024-04-26T03:03:04Z</dcterms:modified>
</cp:coreProperties>
</file>